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83295"/>
          </a:xfrm>
        </p:spPr>
        <p:txBody>
          <a:bodyPr/>
          <a:lstStyle/>
          <a:p>
            <a:r>
              <a:rPr lang="ru-RU" sz="6000" smtClean="0"/>
              <a:t>Школьные </a:t>
            </a:r>
            <a:r>
              <a:rPr lang="ru-RU" sz="6000" dirty="0" smtClean="0"/>
              <a:t>профессии </a:t>
            </a:r>
            <a:r>
              <a:rPr lang="ru-RU" sz="6000" smtClean="0"/>
              <a:t>в лицах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7992888" cy="3816424"/>
          </a:xfrm>
        </p:spPr>
        <p:txBody>
          <a:bodyPr>
            <a:normAutofit fontScale="70000" lnSpcReduction="20000"/>
          </a:bodyPr>
          <a:lstStyle/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endParaRPr lang="ru-RU" b="1" dirty="0" smtClean="0"/>
          </a:p>
          <a:p>
            <a:pPr algn="r"/>
            <a:endParaRPr lang="en-US" b="1" dirty="0"/>
          </a:p>
          <a:p>
            <a:pPr algn="r"/>
            <a:endParaRPr lang="en-US" b="1" dirty="0" smtClean="0"/>
          </a:p>
          <a:p>
            <a:pPr algn="r"/>
            <a:r>
              <a:rPr lang="ru-RU" b="1" dirty="0" smtClean="0"/>
              <a:t>Автор</a:t>
            </a:r>
            <a:r>
              <a:rPr lang="ru-RU" dirty="0" smtClean="0"/>
              <a:t>: Смирнова Елена, 8 класс МКОУ «ОШ ОВЗ № 10 города Асино»</a:t>
            </a:r>
          </a:p>
          <a:p>
            <a:pPr algn="r"/>
            <a:endParaRPr lang="en-US" b="1" dirty="0" smtClean="0"/>
          </a:p>
          <a:p>
            <a:pPr algn="r"/>
            <a:r>
              <a:rPr lang="ru-RU" b="1" dirty="0" smtClean="0"/>
              <a:t>Руководитель</a:t>
            </a:r>
            <a:r>
              <a:rPr lang="ru-RU" dirty="0" smtClean="0"/>
              <a:t>: Киселева С.В., учитель </a:t>
            </a:r>
            <a:endParaRPr lang="ru-RU" dirty="0"/>
          </a:p>
        </p:txBody>
      </p:sp>
      <p:pic>
        <p:nvPicPr>
          <p:cNvPr id="4" name="Рисунок 3" descr="C:\Users\School10-zav\Desktop\проект Школа в лицах\IMG_57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320480" cy="2748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107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Повар –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>
                <a:effectLst/>
              </a:rPr>
              <a:t>Марина Николаевна </a:t>
            </a:r>
            <a:endParaRPr lang="ru-RU" sz="3200" dirty="0"/>
          </a:p>
        </p:txBody>
      </p:sp>
      <p:pic>
        <p:nvPicPr>
          <p:cNvPr id="4" name="Объект 3" descr="E:\проекты\проект Школа в лицах\IMG_579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032" y="1610432"/>
            <a:ext cx="6749935" cy="450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334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Водитель –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>
                <a:effectLst/>
              </a:rPr>
              <a:t>Сергей </a:t>
            </a:r>
            <a:r>
              <a:rPr lang="ru-RU" sz="3200" b="1" dirty="0" smtClean="0">
                <a:effectLst/>
              </a:rPr>
              <a:t>Анатольевич</a:t>
            </a:r>
            <a:endParaRPr lang="ru-RU" sz="3200" dirty="0"/>
          </a:p>
        </p:txBody>
      </p:sp>
      <p:pic>
        <p:nvPicPr>
          <p:cNvPr id="1026" name="Picture 2" descr="C:\Users\School10-zav\Desktop\проект Школа в лицах\IMG_5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Сторож –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>
                <a:effectLst/>
              </a:rPr>
              <a:t>Лидия Ивановна </a:t>
            </a:r>
            <a:endParaRPr lang="ru-RU" sz="3200" dirty="0"/>
          </a:p>
        </p:txBody>
      </p:sp>
      <p:pic>
        <p:nvPicPr>
          <p:cNvPr id="1026" name="Picture 2" descr="C:\Users\School10-zav\Desktop\проект Школа в лицах\DSC_0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342" y="1600200"/>
            <a:ext cx="68333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83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>
                <a:effectLst/>
              </a:rPr>
              <a:t>Дворник – 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b="1" dirty="0">
                <a:effectLst/>
              </a:rPr>
              <a:t>Денис </a:t>
            </a:r>
            <a:r>
              <a:rPr lang="ru-RU" sz="4000" b="1" dirty="0" smtClean="0">
                <a:effectLst/>
              </a:rPr>
              <a:t>Александрович</a:t>
            </a:r>
            <a:endParaRPr lang="ru-RU" sz="4000" dirty="0"/>
          </a:p>
        </p:txBody>
      </p:sp>
      <p:pic>
        <p:nvPicPr>
          <p:cNvPr id="4" name="Объект 3" descr="E:\проекты\проект Школа в лицах\IMG_57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032" y="1610432"/>
            <a:ext cx="6749935" cy="450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733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Подведем итоги: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Небольшое </a:t>
            </a:r>
            <a:r>
              <a:rPr lang="ru-RU" dirty="0"/>
              <a:t>«путешествие» с помощью моих фотографий помогло нам познакомиться со многими «школьными» профессиями. Теперь мы знаем, что школа не может существовать не только без учителей, но и без сторожа, повара, водителя школьного автобуса и многих других профессий.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580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 школе и не только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Многим </a:t>
            </a:r>
            <a:r>
              <a:rPr lang="ru-RU" dirty="0"/>
              <a:t>кажется, что в школе работают только учителя. Давайте это проверим. Сегодня я приглашаю вас в путешествие по нашей школе.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Главными </a:t>
            </a:r>
            <a:r>
              <a:rPr lang="ru-RU" dirty="0"/>
              <a:t>героями – «лицами» школы, в которой я учусь, станут её работники.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Итак</a:t>
            </a:r>
            <a:r>
              <a:rPr lang="ru-RU" dirty="0"/>
              <a:t>, знакомьтесь…</a:t>
            </a:r>
          </a:p>
        </p:txBody>
      </p:sp>
    </p:spTree>
    <p:extLst>
      <p:ext uri="{BB962C8B-B14F-4D97-AF65-F5344CB8AC3E}">
        <p14:creationId xmlns:p14="http://schemas.microsoft.com/office/powerpoint/2010/main" xmlns="" val="146988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Директор – </a:t>
            </a:r>
            <a:br>
              <a:rPr lang="ru-RU" sz="3200" dirty="0" smtClean="0"/>
            </a:br>
            <a:r>
              <a:rPr lang="ru-RU" sz="3200" dirty="0" smtClean="0"/>
              <a:t>Анна Антоновна</a:t>
            </a:r>
            <a:endParaRPr lang="ru-RU" sz="3200" dirty="0"/>
          </a:p>
        </p:txBody>
      </p:sp>
      <p:pic>
        <p:nvPicPr>
          <p:cNvPr id="1026" name="Picture 2" descr="C:\Users\School10-zav\Desktop\проект Школа в лицах\IMG_5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44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Заместитель директора, она же учитель технологии – Наталья Викторовна </a:t>
            </a:r>
            <a:endParaRPr lang="ru-RU" sz="3200" dirty="0"/>
          </a:p>
        </p:txBody>
      </p:sp>
      <p:pic>
        <p:nvPicPr>
          <p:cNvPr id="4" name="Объект 3" descr="E:\проекты\проект Школа в лицах\IMG_58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032" y="1610432"/>
            <a:ext cx="6749935" cy="450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152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Учитель русского языка и литературы, она же мой классный руководитель – 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Наталья </a:t>
            </a:r>
            <a:r>
              <a:rPr lang="ru-RU" sz="3200" b="1" dirty="0">
                <a:effectLst/>
              </a:rPr>
              <a:t>Анатольевна</a:t>
            </a:r>
            <a:endParaRPr lang="ru-RU" sz="3200" dirty="0"/>
          </a:p>
        </p:txBody>
      </p:sp>
      <p:pic>
        <p:nvPicPr>
          <p:cNvPr id="4" name="Объект 3" descr="E:\проекты\проект Школа в лицах\IMG_57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032" y="1610432"/>
            <a:ext cx="6749935" cy="450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5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Учитель технологии –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>
                <a:effectLst/>
              </a:rPr>
              <a:t>Сергей </a:t>
            </a:r>
            <a:r>
              <a:rPr lang="ru-RU" sz="3200" b="1" dirty="0" smtClean="0">
                <a:effectLst/>
              </a:rPr>
              <a:t>Павлович</a:t>
            </a:r>
            <a:endParaRPr lang="ru-RU" sz="6000" dirty="0"/>
          </a:p>
        </p:txBody>
      </p:sp>
      <p:pic>
        <p:nvPicPr>
          <p:cNvPr id="4" name="Объект 3" descr="E:\проекты\проект Школа в лицах\IMG_57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032" y="1610432"/>
            <a:ext cx="6749935" cy="450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02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Учитель начальных классов –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>
                <a:effectLst/>
              </a:rPr>
              <a:t>Юлия Михайловна</a:t>
            </a:r>
            <a:endParaRPr lang="ru-RU" sz="3200" dirty="0"/>
          </a:p>
        </p:txBody>
      </p:sp>
      <p:pic>
        <p:nvPicPr>
          <p:cNvPr id="4" name="Объект 3" descr="E:\проекты\проект Школа в лицах\IMG_57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032" y="1610432"/>
            <a:ext cx="6749935" cy="450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347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effectLst/>
              </a:rPr>
              <a:t>Учитель-логопед </a:t>
            </a:r>
            <a:r>
              <a:rPr lang="ru-RU" sz="3200" b="1" dirty="0">
                <a:effectLst/>
              </a:rPr>
              <a:t>–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>
                <a:effectLst/>
              </a:rPr>
              <a:t>Вероника </a:t>
            </a:r>
            <a:r>
              <a:rPr lang="ru-RU" sz="3200" b="1" dirty="0" smtClean="0">
                <a:effectLst/>
              </a:rPr>
              <a:t>Валерьевна</a:t>
            </a:r>
            <a:endParaRPr lang="ru-RU" sz="3200" dirty="0"/>
          </a:p>
        </p:txBody>
      </p:sp>
      <p:pic>
        <p:nvPicPr>
          <p:cNvPr id="4" name="Объект 3" descr="E:\проекты\проект Школа в лицах\IMG_57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032" y="1610432"/>
            <a:ext cx="6749935" cy="450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292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Педагог-психолог –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>
                <a:effectLst/>
              </a:rPr>
              <a:t> Ольга Валерьевна </a:t>
            </a:r>
            <a:endParaRPr lang="ru-RU" sz="3200" dirty="0"/>
          </a:p>
        </p:txBody>
      </p:sp>
      <p:pic>
        <p:nvPicPr>
          <p:cNvPr id="2050" name="Picture 2" descr="C:\Users\School10-zav\Desktop\проект Школа в лицах\DSC_0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342" y="1600200"/>
            <a:ext cx="68333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9936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237</TotalTime>
  <Words>77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Школьные профессии в лицах</vt:lpstr>
      <vt:lpstr>О школе и не только</vt:lpstr>
      <vt:lpstr>Директор –  Анна Антоновна</vt:lpstr>
      <vt:lpstr>Заместитель директора, она же учитель технологии – Наталья Викторовна </vt:lpstr>
      <vt:lpstr>Учитель русского языка и литературы, она же мой классный руководитель –  Наталья Анатольевна</vt:lpstr>
      <vt:lpstr>Учитель технологии –  Сергей Павлович</vt:lpstr>
      <vt:lpstr>Учитель начальных классов –  Юлия Михайловна</vt:lpstr>
      <vt:lpstr>Учитель-логопед –  Вероника Валерьевна</vt:lpstr>
      <vt:lpstr>Педагог-психолог –  Ольга Валерьевна </vt:lpstr>
      <vt:lpstr>Повар –  Марина Николаевна </vt:lpstr>
      <vt:lpstr>Водитель –  Сергей Анатольевич</vt:lpstr>
      <vt:lpstr>Сторож –  Лидия Ивановна </vt:lpstr>
      <vt:lpstr>Дворник –  Денис Александрович</vt:lpstr>
      <vt:lpstr>Подведем итоги: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«Школа в лицах»</dc:title>
  <dc:creator>School10-zav</dc:creator>
  <cp:lastModifiedBy>Пользователь</cp:lastModifiedBy>
  <cp:revision>7</cp:revision>
  <dcterms:created xsi:type="dcterms:W3CDTF">2023-01-27T06:09:15Z</dcterms:created>
  <dcterms:modified xsi:type="dcterms:W3CDTF">2023-04-07T06:05:19Z</dcterms:modified>
</cp:coreProperties>
</file>