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93" r:id="rId4"/>
    <p:sldId id="300" r:id="rId5"/>
    <p:sldId id="305" r:id="rId6"/>
    <p:sldId id="311" r:id="rId7"/>
    <p:sldId id="310" r:id="rId8"/>
    <p:sldId id="301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533" autoAdjust="0"/>
  </p:normalViewPr>
  <p:slideViewPr>
    <p:cSldViewPr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21" y="5371756"/>
            <a:ext cx="86409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лександровна </a:t>
            </a:r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Охремчук</a:t>
            </a:r>
            <a:endParaRPr lang="ru-RU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63536"/>
            <a:ext cx="8784976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речевой активности детей с ОВЗ в процессе игры</a:t>
            </a:r>
            <a:endParaRPr lang="ru-RU" sz="6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41239"/>
            <a:ext cx="763284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8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Муниципальное казённое образовательное учреждение «Общеобразовательная школа для обучающихся, воспитанников с ограниченными возможностями здоровья №10  города Асино Томской области»</a:t>
            </a:r>
            <a:endParaRPr lang="ru-RU" sz="1600" dirty="0">
              <a:latin typeface="Calibri" panose="020F0502020204030204" pitchFamily="34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ts val="138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1600" dirty="0">
                <a:latin typeface="Calibri" panose="020F0502020204030204" pitchFamily="34" charset="0"/>
                <a:ea typeface="DejaVu Sans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DejaVu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5072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Сюжетно-ролевые игры расширяют представления об окружающем мире, способствуют развитию речевого диалога.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03" y="2852936"/>
            <a:ext cx="48693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8568951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006600"/>
                  </a:solidFill>
                  <a:prstDash val="solid"/>
                </a:ln>
                <a:solidFill>
                  <a:srgbClr val="00CC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rgbClr val="006600"/>
                </a:solidFill>
                <a:prstDash val="solid"/>
              </a:ln>
              <a:solidFill>
                <a:srgbClr val="00CC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594" y="1114336"/>
            <a:ext cx="8784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школьного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познавательно-речевое развитие - это сложный комплексный феномен, включающий в себя формирование умственных процессов. Но если педагог подходит к решению задач этого раздела грамотно и творчески, то проблем в усвоение задач у детей не возникнет.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и документы\шаблоны детские\шаблоны, фоны\1729e806a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88640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Одним из самых действенных средств познавательно-речевого развития </a:t>
            </a:r>
            <a:r>
              <a:rPr lang="ru-RU" sz="2800" b="1" i="1" dirty="0" smtClean="0">
                <a:solidFill>
                  <a:srgbClr val="7030A0"/>
                </a:solidFill>
              </a:rPr>
              <a:t>школьников </a:t>
            </a:r>
            <a:r>
              <a:rPr lang="ru-RU" sz="2800" b="1" i="1" dirty="0" smtClean="0">
                <a:solidFill>
                  <a:srgbClr val="7030A0"/>
                </a:solidFill>
              </a:rPr>
              <a:t>является игра. И если во время организованной образовательной деятельности ребёнок получает знания, то во время игры он имеет возможность отразить знания об окружающем мире, поделиться с этими знаниями с товарищами, найти единомышленников по интересам. Отдельные виды игр по-разному действуют на познавательно-речевое развитие.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40566" y="116632"/>
            <a:ext cx="82809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занимают особенно важное место в этой работе, поскольку, обязательным элементом в них является познавательное содержание и умственные задачи. Многократно участвуя в игре, ребёнок прочно осваивает знания, которыми он оперирует.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решая умственную задачу в игре, ребёнок научится запоминать, воспроизводить, классифицировать предметы и явления по общим признакам.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857" y="980728"/>
            <a:ext cx="8884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4665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48680"/>
            <a:ext cx="138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04664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Игры на развитие связной речи</a:t>
            </a:r>
            <a:br>
              <a:rPr lang="ru-RU" sz="3600" b="1" i="1" dirty="0" smtClean="0"/>
            </a:br>
            <a:r>
              <a:rPr lang="ru-RU" sz="3600" b="1" i="1" dirty="0" smtClean="0"/>
              <a:t>«Составь рассказ »</a:t>
            </a:r>
            <a:endParaRPr lang="ru-RU" sz="3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57836"/>
            <a:ext cx="7128792" cy="486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186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9593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7667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Что такое хорошо? Что такое плохо?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33856"/>
            <a:ext cx="5751399" cy="39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268" y="49314"/>
            <a:ext cx="9396536" cy="704740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3594" r="3982" b="8195"/>
          <a:stretch/>
        </p:blipFill>
        <p:spPr>
          <a:xfrm>
            <a:off x="2123728" y="2132856"/>
            <a:ext cx="6691115" cy="3864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Игры на обогащение словаря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«Расскажи-ка»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2105740" cy="17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03648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Игры с целью развития грамматического строя речи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«Приготовим сок»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792809"/>
            <a:ext cx="7703840" cy="483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5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98" y="116632"/>
            <a:ext cx="8883102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1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Игры-эксперименты - особая группа игр, которые очень эффективны в решении познавательно-речевых задач, 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 и увлекательны для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при этом они имеют возможность научиться видеть проблему, решать её, анализировать и сопоставлять факты, делать выводы, и добиваться результата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976553"/>
            <a:ext cx="1909747" cy="30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29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58240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Игры-драматизации способствуют более глубокому пониманию смысла обыгрываемых произведений и активизируют речь.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06595"/>
            <a:ext cx="5112567" cy="3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295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167</cp:revision>
  <dcterms:created xsi:type="dcterms:W3CDTF">2011-12-05T16:26:27Z</dcterms:created>
  <dcterms:modified xsi:type="dcterms:W3CDTF">2020-08-26T03:41:45Z</dcterms:modified>
</cp:coreProperties>
</file>